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96" r:id="rId6"/>
    <p:sldId id="297" r:id="rId7"/>
    <p:sldId id="298" r:id="rId8"/>
    <p:sldId id="294" r:id="rId9"/>
    <p:sldId id="261" r:id="rId10"/>
    <p:sldId id="262" r:id="rId11"/>
    <p:sldId id="299" r:id="rId12"/>
    <p:sldId id="263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14346B-59E0-24DB-1D8B-37E30A436149}" v="88" dt="2021-03-25T19:57:32.567"/>
    <p1510:client id="{F0A9B0C3-09A1-486C-8E01-644C1DE86D8B}" v="503" dt="2021-03-25T20:36:02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effen, RGW (Ruud)" userId="S::r.loeffen@hethooghuis.nl::39a84ee7-8944-4883-bcf8-9e02c9b47baa" providerId="AD" clId="Web-{1614346B-59E0-24DB-1D8B-37E30A436149}"/>
    <pc:docChg chg="modSld">
      <pc:chgData name="Loeffen, RGW (Ruud)" userId="S::r.loeffen@hethooghuis.nl::39a84ee7-8944-4883-bcf8-9e02c9b47baa" providerId="AD" clId="Web-{1614346B-59E0-24DB-1D8B-37E30A436149}" dt="2021-03-25T19:57:32.567" v="45" actId="20577"/>
      <pc:docMkLst>
        <pc:docMk/>
      </pc:docMkLst>
      <pc:sldChg chg="modSp">
        <pc:chgData name="Loeffen, RGW (Ruud)" userId="S::r.loeffen@hethooghuis.nl::39a84ee7-8944-4883-bcf8-9e02c9b47baa" providerId="AD" clId="Web-{1614346B-59E0-24DB-1D8B-37E30A436149}" dt="2021-03-25T19:53:00.285" v="41" actId="20577"/>
        <pc:sldMkLst>
          <pc:docMk/>
          <pc:sldMk cId="3513578519" sldId="257"/>
        </pc:sldMkLst>
        <pc:spChg chg="mod">
          <ac:chgData name="Loeffen, RGW (Ruud)" userId="S::r.loeffen@hethooghuis.nl::39a84ee7-8944-4883-bcf8-9e02c9b47baa" providerId="AD" clId="Web-{1614346B-59E0-24DB-1D8B-37E30A436149}" dt="2021-03-25T19:53:00.285" v="41" actId="20577"/>
          <ac:spMkLst>
            <pc:docMk/>
            <pc:sldMk cId="3513578519" sldId="257"/>
            <ac:spMk id="3" creationId="{8B56B25E-E8FE-4E69-B96B-53AE447768C7}"/>
          </ac:spMkLst>
        </pc:spChg>
      </pc:sldChg>
      <pc:sldChg chg="modSp">
        <pc:chgData name="Loeffen, RGW (Ruud)" userId="S::r.loeffen@hethooghuis.nl::39a84ee7-8944-4883-bcf8-9e02c9b47baa" providerId="AD" clId="Web-{1614346B-59E0-24DB-1D8B-37E30A436149}" dt="2021-03-25T19:57:32.567" v="45" actId="20577"/>
        <pc:sldMkLst>
          <pc:docMk/>
          <pc:sldMk cId="1615144356" sldId="294"/>
        </pc:sldMkLst>
        <pc:spChg chg="mod">
          <ac:chgData name="Loeffen, RGW (Ruud)" userId="S::r.loeffen@hethooghuis.nl::39a84ee7-8944-4883-bcf8-9e02c9b47baa" providerId="AD" clId="Web-{1614346B-59E0-24DB-1D8B-37E30A436149}" dt="2021-03-25T19:57:32.567" v="45" actId="20577"/>
          <ac:spMkLst>
            <pc:docMk/>
            <pc:sldMk cId="1615144356" sldId="294"/>
            <ac:spMk id="5" creationId="{AFD0034F-2F48-4E0A-BF01-DA411FBAF086}"/>
          </ac:spMkLst>
        </pc:spChg>
      </pc:sldChg>
    </pc:docChg>
  </pc:docChgLst>
  <pc:docChgLst>
    <pc:chgData name="Loeffen, RGW (Ruud)" userId="39a84ee7-8944-4883-bcf8-9e02c9b47baa" providerId="ADAL" clId="{F0A9B0C3-09A1-486C-8E01-644C1DE86D8B}"/>
    <pc:docChg chg="undo custSel addSld delSld modSld sldOrd">
      <pc:chgData name="Loeffen, RGW (Ruud)" userId="39a84ee7-8944-4883-bcf8-9e02c9b47baa" providerId="ADAL" clId="{F0A9B0C3-09A1-486C-8E01-644C1DE86D8B}" dt="2021-03-25T20:36:02.905" v="3254" actId="20577"/>
      <pc:docMkLst>
        <pc:docMk/>
      </pc:docMkLst>
      <pc:sldChg chg="modSp mod">
        <pc:chgData name="Loeffen, RGW (Ruud)" userId="39a84ee7-8944-4883-bcf8-9e02c9b47baa" providerId="ADAL" clId="{F0A9B0C3-09A1-486C-8E01-644C1DE86D8B}" dt="2021-03-25T15:21:40.049" v="4" actId="20577"/>
        <pc:sldMkLst>
          <pc:docMk/>
          <pc:sldMk cId="3351439039" sldId="256"/>
        </pc:sldMkLst>
        <pc:spChg chg="mod">
          <ac:chgData name="Loeffen, RGW (Ruud)" userId="39a84ee7-8944-4883-bcf8-9e02c9b47baa" providerId="ADAL" clId="{F0A9B0C3-09A1-486C-8E01-644C1DE86D8B}" dt="2021-03-25T15:21:40.049" v="4" actId="20577"/>
          <ac:spMkLst>
            <pc:docMk/>
            <pc:sldMk cId="3351439039" sldId="256"/>
            <ac:spMk id="2" creationId="{00000000-0000-0000-0000-000000000000}"/>
          </ac:spMkLst>
        </pc:spChg>
      </pc:sldChg>
      <pc:sldChg chg="modSp mod">
        <pc:chgData name="Loeffen, RGW (Ruud)" userId="39a84ee7-8944-4883-bcf8-9e02c9b47baa" providerId="ADAL" clId="{F0A9B0C3-09A1-486C-8E01-644C1DE86D8B}" dt="2021-03-25T15:32:10.297" v="870" actId="20577"/>
        <pc:sldMkLst>
          <pc:docMk/>
          <pc:sldMk cId="3513578519" sldId="257"/>
        </pc:sldMkLst>
        <pc:spChg chg="mod">
          <ac:chgData name="Loeffen, RGW (Ruud)" userId="39a84ee7-8944-4883-bcf8-9e02c9b47baa" providerId="ADAL" clId="{F0A9B0C3-09A1-486C-8E01-644C1DE86D8B}" dt="2021-03-25T15:22:17.656" v="35" actId="20577"/>
          <ac:spMkLst>
            <pc:docMk/>
            <pc:sldMk cId="3513578519" sldId="257"/>
            <ac:spMk id="2" creationId="{804BCA95-9D3A-4D7A-AD74-5EAE6C448574}"/>
          </ac:spMkLst>
        </pc:spChg>
        <pc:spChg chg="mod">
          <ac:chgData name="Loeffen, RGW (Ruud)" userId="39a84ee7-8944-4883-bcf8-9e02c9b47baa" providerId="ADAL" clId="{F0A9B0C3-09A1-486C-8E01-644C1DE86D8B}" dt="2021-03-25T15:32:10.297" v="870" actId="20577"/>
          <ac:spMkLst>
            <pc:docMk/>
            <pc:sldMk cId="3513578519" sldId="257"/>
            <ac:spMk id="3" creationId="{8B56B25E-E8FE-4E69-B96B-53AE447768C7}"/>
          </ac:spMkLst>
        </pc:spChg>
      </pc:sldChg>
      <pc:sldChg chg="modSp mod">
        <pc:chgData name="Loeffen, RGW (Ruud)" userId="39a84ee7-8944-4883-bcf8-9e02c9b47baa" providerId="ADAL" clId="{F0A9B0C3-09A1-486C-8E01-644C1DE86D8B}" dt="2021-03-25T15:36:59.831" v="1404" actId="20577"/>
        <pc:sldMkLst>
          <pc:docMk/>
          <pc:sldMk cId="897707198" sldId="259"/>
        </pc:sldMkLst>
        <pc:spChg chg="mod">
          <ac:chgData name="Loeffen, RGW (Ruud)" userId="39a84ee7-8944-4883-bcf8-9e02c9b47baa" providerId="ADAL" clId="{F0A9B0C3-09A1-486C-8E01-644C1DE86D8B}" dt="2021-03-25T15:32:37.200" v="891" actId="20577"/>
          <ac:spMkLst>
            <pc:docMk/>
            <pc:sldMk cId="897707198" sldId="259"/>
            <ac:spMk id="2" creationId="{804BCA95-9D3A-4D7A-AD74-5EAE6C448574}"/>
          </ac:spMkLst>
        </pc:spChg>
        <pc:spChg chg="mod">
          <ac:chgData name="Loeffen, RGW (Ruud)" userId="39a84ee7-8944-4883-bcf8-9e02c9b47baa" providerId="ADAL" clId="{F0A9B0C3-09A1-486C-8E01-644C1DE86D8B}" dt="2021-03-25T15:36:59.831" v="1404" actId="20577"/>
          <ac:spMkLst>
            <pc:docMk/>
            <pc:sldMk cId="897707198" sldId="259"/>
            <ac:spMk id="3" creationId="{8B56B25E-E8FE-4E69-B96B-53AE447768C7}"/>
          </ac:spMkLst>
        </pc:spChg>
      </pc:sldChg>
      <pc:sldChg chg="addSp delSp modSp mod">
        <pc:chgData name="Loeffen, RGW (Ruud)" userId="39a84ee7-8944-4883-bcf8-9e02c9b47baa" providerId="ADAL" clId="{F0A9B0C3-09A1-486C-8E01-644C1DE86D8B}" dt="2021-03-25T15:43:26.422" v="1824" actId="20577"/>
        <pc:sldMkLst>
          <pc:docMk/>
          <pc:sldMk cId="126666856" sldId="260"/>
        </pc:sldMkLst>
        <pc:spChg chg="mod">
          <ac:chgData name="Loeffen, RGW (Ruud)" userId="39a84ee7-8944-4883-bcf8-9e02c9b47baa" providerId="ADAL" clId="{F0A9B0C3-09A1-486C-8E01-644C1DE86D8B}" dt="2021-03-25T15:43:26.422" v="1824" actId="20577"/>
          <ac:spMkLst>
            <pc:docMk/>
            <pc:sldMk cId="126666856" sldId="260"/>
            <ac:spMk id="2" creationId="{804BCA95-9D3A-4D7A-AD74-5EAE6C448574}"/>
          </ac:spMkLst>
        </pc:spChg>
        <pc:spChg chg="mod">
          <ac:chgData name="Loeffen, RGW (Ruud)" userId="39a84ee7-8944-4883-bcf8-9e02c9b47baa" providerId="ADAL" clId="{F0A9B0C3-09A1-486C-8E01-644C1DE86D8B}" dt="2021-03-25T15:40:42.852" v="1805" actId="20577"/>
          <ac:spMkLst>
            <pc:docMk/>
            <pc:sldMk cId="126666856" sldId="260"/>
            <ac:spMk id="3" creationId="{8B56B25E-E8FE-4E69-B96B-53AE447768C7}"/>
          </ac:spMkLst>
        </pc:spChg>
        <pc:spChg chg="add del">
          <ac:chgData name="Loeffen, RGW (Ruud)" userId="39a84ee7-8944-4883-bcf8-9e02c9b47baa" providerId="ADAL" clId="{F0A9B0C3-09A1-486C-8E01-644C1DE86D8B}" dt="2021-03-25T15:41:53.542" v="1807" actId="22"/>
          <ac:spMkLst>
            <pc:docMk/>
            <pc:sldMk cId="126666856" sldId="260"/>
            <ac:spMk id="5" creationId="{64698746-1095-460A-986E-E46C58AB80E1}"/>
          </ac:spMkLst>
        </pc:spChg>
        <pc:spChg chg="del">
          <ac:chgData name="Loeffen, RGW (Ruud)" userId="39a84ee7-8944-4883-bcf8-9e02c9b47baa" providerId="ADAL" clId="{F0A9B0C3-09A1-486C-8E01-644C1DE86D8B}" dt="2021-03-25T15:42:14.811" v="1808"/>
          <ac:spMkLst>
            <pc:docMk/>
            <pc:sldMk cId="126666856" sldId="260"/>
            <ac:spMk id="6" creationId="{E0DB2208-6563-45CE-99D1-11BF583CCFBE}"/>
          </ac:spMkLst>
        </pc:spChg>
      </pc:sldChg>
      <pc:sldChg chg="modSp mod">
        <pc:chgData name="Loeffen, RGW (Ruud)" userId="39a84ee7-8944-4883-bcf8-9e02c9b47baa" providerId="ADAL" clId="{F0A9B0C3-09A1-486C-8E01-644C1DE86D8B}" dt="2021-03-25T20:15:23.802" v="2758" actId="20577"/>
        <pc:sldMkLst>
          <pc:docMk/>
          <pc:sldMk cId="409985662" sldId="261"/>
        </pc:sldMkLst>
        <pc:spChg chg="mod">
          <ac:chgData name="Loeffen, RGW (Ruud)" userId="39a84ee7-8944-4883-bcf8-9e02c9b47baa" providerId="ADAL" clId="{F0A9B0C3-09A1-486C-8E01-644C1DE86D8B}" dt="2021-03-25T15:47:35.703" v="2066" actId="20577"/>
          <ac:spMkLst>
            <pc:docMk/>
            <pc:sldMk cId="409985662" sldId="261"/>
            <ac:spMk id="2" creationId="{804BCA95-9D3A-4D7A-AD74-5EAE6C448574}"/>
          </ac:spMkLst>
        </pc:spChg>
        <pc:spChg chg="mod">
          <ac:chgData name="Loeffen, RGW (Ruud)" userId="39a84ee7-8944-4883-bcf8-9e02c9b47baa" providerId="ADAL" clId="{F0A9B0C3-09A1-486C-8E01-644C1DE86D8B}" dt="2021-03-25T20:15:23.802" v="2758" actId="20577"/>
          <ac:spMkLst>
            <pc:docMk/>
            <pc:sldMk cId="409985662" sldId="261"/>
            <ac:spMk id="3" creationId="{8B56B25E-E8FE-4E69-B96B-53AE447768C7}"/>
          </ac:spMkLst>
        </pc:spChg>
      </pc:sldChg>
      <pc:sldChg chg="modSp mod">
        <pc:chgData name="Loeffen, RGW (Ruud)" userId="39a84ee7-8944-4883-bcf8-9e02c9b47baa" providerId="ADAL" clId="{F0A9B0C3-09A1-486C-8E01-644C1DE86D8B}" dt="2021-03-25T20:31:59.382" v="2928" actId="20577"/>
        <pc:sldMkLst>
          <pc:docMk/>
          <pc:sldMk cId="2100342395" sldId="262"/>
        </pc:sldMkLst>
        <pc:spChg chg="mod">
          <ac:chgData name="Loeffen, RGW (Ruud)" userId="39a84ee7-8944-4883-bcf8-9e02c9b47baa" providerId="ADAL" clId="{F0A9B0C3-09A1-486C-8E01-644C1DE86D8B}" dt="2021-03-25T15:48:18.903" v="2120" actId="20577"/>
          <ac:spMkLst>
            <pc:docMk/>
            <pc:sldMk cId="2100342395" sldId="262"/>
            <ac:spMk id="2" creationId="{804BCA95-9D3A-4D7A-AD74-5EAE6C448574}"/>
          </ac:spMkLst>
        </pc:spChg>
        <pc:spChg chg="mod">
          <ac:chgData name="Loeffen, RGW (Ruud)" userId="39a84ee7-8944-4883-bcf8-9e02c9b47baa" providerId="ADAL" clId="{F0A9B0C3-09A1-486C-8E01-644C1DE86D8B}" dt="2021-03-25T20:31:59.382" v="2928" actId="20577"/>
          <ac:spMkLst>
            <pc:docMk/>
            <pc:sldMk cId="2100342395" sldId="262"/>
            <ac:spMk id="3" creationId="{8B56B25E-E8FE-4E69-B96B-53AE447768C7}"/>
          </ac:spMkLst>
        </pc:spChg>
      </pc:sldChg>
      <pc:sldChg chg="modSp mod">
        <pc:chgData name="Loeffen, RGW (Ruud)" userId="39a84ee7-8944-4883-bcf8-9e02c9b47baa" providerId="ADAL" clId="{F0A9B0C3-09A1-486C-8E01-644C1DE86D8B}" dt="2021-03-25T20:36:02.905" v="3254" actId="20577"/>
        <pc:sldMkLst>
          <pc:docMk/>
          <pc:sldMk cId="3336218406" sldId="263"/>
        </pc:sldMkLst>
        <pc:spChg chg="mod">
          <ac:chgData name="Loeffen, RGW (Ruud)" userId="39a84ee7-8944-4883-bcf8-9e02c9b47baa" providerId="ADAL" clId="{F0A9B0C3-09A1-486C-8E01-644C1DE86D8B}" dt="2021-03-25T15:48:56.200" v="2205" actId="20577"/>
          <ac:spMkLst>
            <pc:docMk/>
            <pc:sldMk cId="3336218406" sldId="263"/>
            <ac:spMk id="2" creationId="{804BCA95-9D3A-4D7A-AD74-5EAE6C448574}"/>
          </ac:spMkLst>
        </pc:spChg>
        <pc:spChg chg="mod">
          <ac:chgData name="Loeffen, RGW (Ruud)" userId="39a84ee7-8944-4883-bcf8-9e02c9b47baa" providerId="ADAL" clId="{F0A9B0C3-09A1-486C-8E01-644C1DE86D8B}" dt="2021-03-25T20:36:02.905" v="3254" actId="20577"/>
          <ac:spMkLst>
            <pc:docMk/>
            <pc:sldMk cId="3336218406" sldId="263"/>
            <ac:spMk id="3" creationId="{8B56B25E-E8FE-4E69-B96B-53AE447768C7}"/>
          </ac:spMkLst>
        </pc:spChg>
      </pc:sldChg>
      <pc:sldChg chg="modSp del mod">
        <pc:chgData name="Loeffen, RGW (Ruud)" userId="39a84ee7-8944-4883-bcf8-9e02c9b47baa" providerId="ADAL" clId="{F0A9B0C3-09A1-486C-8E01-644C1DE86D8B}" dt="2021-03-25T15:46:59.669" v="2025" actId="255"/>
        <pc:sldMkLst>
          <pc:docMk/>
          <pc:sldMk cId="1615144356" sldId="294"/>
        </pc:sldMkLst>
        <pc:spChg chg="mod">
          <ac:chgData name="Loeffen, RGW (Ruud)" userId="39a84ee7-8944-4883-bcf8-9e02c9b47baa" providerId="ADAL" clId="{F0A9B0C3-09A1-486C-8E01-644C1DE86D8B}" dt="2021-03-25T15:46:43.731" v="2023" actId="27636"/>
          <ac:spMkLst>
            <pc:docMk/>
            <pc:sldMk cId="1615144356" sldId="294"/>
            <ac:spMk id="2" creationId="{00000000-0000-0000-0000-000000000000}"/>
          </ac:spMkLst>
        </pc:spChg>
        <pc:spChg chg="mod">
          <ac:chgData name="Loeffen, RGW (Ruud)" userId="39a84ee7-8944-4883-bcf8-9e02c9b47baa" providerId="ADAL" clId="{F0A9B0C3-09A1-486C-8E01-644C1DE86D8B}" dt="2021-03-25T15:46:59.669" v="2025" actId="255"/>
          <ac:spMkLst>
            <pc:docMk/>
            <pc:sldMk cId="1615144356" sldId="294"/>
            <ac:spMk id="5" creationId="{AFD0034F-2F48-4E0A-BF01-DA411FBAF086}"/>
          </ac:spMkLst>
        </pc:spChg>
        <pc:spChg chg="mod">
          <ac:chgData name="Loeffen, RGW (Ruud)" userId="39a84ee7-8944-4883-bcf8-9e02c9b47baa" providerId="ADAL" clId="{F0A9B0C3-09A1-486C-8E01-644C1DE86D8B}" dt="2021-03-25T15:46:43.731" v="2024" actId="27636"/>
          <ac:spMkLst>
            <pc:docMk/>
            <pc:sldMk cId="1615144356" sldId="294"/>
            <ac:spMk id="10" creationId="{19AC58EF-9D33-40D2-BA1F-E168A7314E41}"/>
          </ac:spMkLst>
        </pc:spChg>
      </pc:sldChg>
      <pc:sldChg chg="modSp mod">
        <pc:chgData name="Loeffen, RGW (Ruud)" userId="39a84ee7-8944-4883-bcf8-9e02c9b47baa" providerId="ADAL" clId="{F0A9B0C3-09A1-486C-8E01-644C1DE86D8B}" dt="2021-03-25T15:42:40.370" v="1809" actId="27636"/>
        <pc:sldMkLst>
          <pc:docMk/>
          <pc:sldMk cId="3972964125" sldId="296"/>
        </pc:sldMkLst>
        <pc:spChg chg="mod">
          <ac:chgData name="Loeffen, RGW (Ruud)" userId="39a84ee7-8944-4883-bcf8-9e02c9b47baa" providerId="ADAL" clId="{F0A9B0C3-09A1-486C-8E01-644C1DE86D8B}" dt="2021-03-25T15:42:40.370" v="1809" actId="27636"/>
          <ac:spMkLst>
            <pc:docMk/>
            <pc:sldMk cId="3972964125" sldId="296"/>
            <ac:spMk id="4" creationId="{7CF9212D-A71E-4E4F-A5E4-8342F0649720}"/>
          </ac:spMkLst>
        </pc:spChg>
      </pc:sldChg>
      <pc:sldChg chg="modSp mod">
        <pc:chgData name="Loeffen, RGW (Ruud)" userId="39a84ee7-8944-4883-bcf8-9e02c9b47baa" providerId="ADAL" clId="{F0A9B0C3-09A1-486C-8E01-644C1DE86D8B}" dt="2021-03-25T15:42:57.559" v="1810" actId="27636"/>
        <pc:sldMkLst>
          <pc:docMk/>
          <pc:sldMk cId="2284060819" sldId="297"/>
        </pc:sldMkLst>
        <pc:spChg chg="mod">
          <ac:chgData name="Loeffen, RGW (Ruud)" userId="39a84ee7-8944-4883-bcf8-9e02c9b47baa" providerId="ADAL" clId="{F0A9B0C3-09A1-486C-8E01-644C1DE86D8B}" dt="2021-03-25T15:42:57.559" v="1810" actId="27636"/>
          <ac:spMkLst>
            <pc:docMk/>
            <pc:sldMk cId="2284060819" sldId="297"/>
            <ac:spMk id="4" creationId="{7CF9212D-A71E-4E4F-A5E4-8342F0649720}"/>
          </ac:spMkLst>
        </pc:spChg>
      </pc:sldChg>
      <pc:sldChg chg="new del">
        <pc:chgData name="Loeffen, RGW (Ruud)" userId="39a84ee7-8944-4883-bcf8-9e02c9b47baa" providerId="ADAL" clId="{F0A9B0C3-09A1-486C-8E01-644C1DE86D8B}" dt="2021-03-25T15:43:38.929" v="1826" actId="680"/>
        <pc:sldMkLst>
          <pc:docMk/>
          <pc:sldMk cId="1523209794" sldId="298"/>
        </pc:sldMkLst>
      </pc:sldChg>
      <pc:sldChg chg="modSp add mod ord">
        <pc:chgData name="Loeffen, RGW (Ruud)" userId="39a84ee7-8944-4883-bcf8-9e02c9b47baa" providerId="ADAL" clId="{F0A9B0C3-09A1-486C-8E01-644C1DE86D8B}" dt="2021-03-25T15:45:46.630" v="2017" actId="20577"/>
        <pc:sldMkLst>
          <pc:docMk/>
          <pc:sldMk cId="3199114113" sldId="298"/>
        </pc:sldMkLst>
        <pc:spChg chg="mod">
          <ac:chgData name="Loeffen, RGW (Ruud)" userId="39a84ee7-8944-4883-bcf8-9e02c9b47baa" providerId="ADAL" clId="{F0A9B0C3-09A1-486C-8E01-644C1DE86D8B}" dt="2021-03-25T15:43:56.973" v="1834" actId="20577"/>
          <ac:spMkLst>
            <pc:docMk/>
            <pc:sldMk cId="3199114113" sldId="298"/>
            <ac:spMk id="2" creationId="{804BCA95-9D3A-4D7A-AD74-5EAE6C448574}"/>
          </ac:spMkLst>
        </pc:spChg>
        <pc:spChg chg="mod">
          <ac:chgData name="Loeffen, RGW (Ruud)" userId="39a84ee7-8944-4883-bcf8-9e02c9b47baa" providerId="ADAL" clId="{F0A9B0C3-09A1-486C-8E01-644C1DE86D8B}" dt="2021-03-25T15:45:46.630" v="2017" actId="20577"/>
          <ac:spMkLst>
            <pc:docMk/>
            <pc:sldMk cId="3199114113" sldId="298"/>
            <ac:spMk id="3" creationId="{8B56B25E-E8FE-4E69-B96B-53AE447768C7}"/>
          </ac:spMkLst>
        </pc:spChg>
      </pc:sldChg>
      <pc:sldChg chg="modSp add mod">
        <pc:chgData name="Loeffen, RGW (Ruud)" userId="39a84ee7-8944-4883-bcf8-9e02c9b47baa" providerId="ADAL" clId="{F0A9B0C3-09A1-486C-8E01-644C1DE86D8B}" dt="2021-03-25T20:29:06.129" v="2802" actId="115"/>
        <pc:sldMkLst>
          <pc:docMk/>
          <pc:sldMk cId="1171889856" sldId="299"/>
        </pc:sldMkLst>
        <pc:spChg chg="mod">
          <ac:chgData name="Loeffen, RGW (Ruud)" userId="39a84ee7-8944-4883-bcf8-9e02c9b47baa" providerId="ADAL" clId="{F0A9B0C3-09A1-486C-8E01-644C1DE86D8B}" dt="2021-03-25T20:29:06.129" v="2802" actId="115"/>
          <ac:spMkLst>
            <pc:docMk/>
            <pc:sldMk cId="1171889856" sldId="299"/>
            <ac:spMk id="3" creationId="{8B56B25E-E8FE-4E69-B96B-53AE447768C7}"/>
          </ac:spMkLst>
        </pc:spChg>
      </pc:sldChg>
      <pc:sldMasterChg chg="delSldLayout">
        <pc:chgData name="Loeffen, RGW (Ruud)" userId="39a84ee7-8944-4883-bcf8-9e02c9b47baa" providerId="ADAL" clId="{F0A9B0C3-09A1-486C-8E01-644C1DE86D8B}" dt="2021-03-25T15:46:25.856" v="2021" actId="2696"/>
        <pc:sldMasterMkLst>
          <pc:docMk/>
          <pc:sldMasterMk cId="1710546820" sldId="2147483648"/>
        </pc:sldMasterMkLst>
        <pc:sldLayoutChg chg="del">
          <pc:chgData name="Loeffen, RGW (Ruud)" userId="39a84ee7-8944-4883-bcf8-9e02c9b47baa" providerId="ADAL" clId="{F0A9B0C3-09A1-486C-8E01-644C1DE86D8B}" dt="2021-03-25T15:46:25.856" v="2021" actId="2696"/>
          <pc:sldLayoutMkLst>
            <pc:docMk/>
            <pc:sldMasterMk cId="1710546820" sldId="2147483648"/>
            <pc:sldLayoutMk cId="442025841" sldId="214748366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2562" y="729039"/>
            <a:ext cx="10926563" cy="326914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84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177" indent="0" algn="ctr">
              <a:buNone/>
              <a:defRPr sz="2000"/>
            </a:lvl2pPr>
            <a:lvl3pPr marL="914353" indent="0" algn="ctr">
              <a:buNone/>
              <a:defRPr sz="1800"/>
            </a:lvl3pPr>
            <a:lvl4pPr marL="1371530" indent="0" algn="ctr">
              <a:buNone/>
              <a:defRPr sz="1600"/>
            </a:lvl4pPr>
            <a:lvl5pPr marL="1828706" indent="0" algn="ctr">
              <a:buNone/>
              <a:defRPr sz="1600"/>
            </a:lvl5pPr>
            <a:lvl6pPr marL="2285883" indent="0" algn="ctr">
              <a:buNone/>
              <a:defRPr sz="1600"/>
            </a:lvl6pPr>
            <a:lvl7pPr marL="2743060" indent="0" algn="ctr">
              <a:buNone/>
              <a:defRPr sz="1600"/>
            </a:lvl7pPr>
            <a:lvl8pPr marL="3200236" indent="0" algn="ctr">
              <a:buNone/>
              <a:defRPr sz="1600"/>
            </a:lvl8pPr>
            <a:lvl9pPr marL="3657413" indent="0" algn="ctr">
              <a:buNone/>
              <a:defRPr sz="1600"/>
            </a:lvl9pPr>
          </a:lstStyle>
          <a:p>
            <a:r>
              <a:rPr lang="nl-NL"/>
              <a:t>Thematitel &gt; Hoofdstuktitel &gt; Paragraaftitel</a:t>
            </a:r>
            <a:endParaRPr lang="en-US"/>
          </a:p>
        </p:txBody>
      </p:sp>
      <p:sp>
        <p:nvSpPr>
          <p:cNvPr id="8" name="Tijdelijke aanduiding voor inhoud 2"/>
          <p:cNvSpPr>
            <a:spLocks noGrp="1"/>
          </p:cNvSpPr>
          <p:nvPr>
            <p:ph idx="10" hasCustomPrompt="1"/>
          </p:nvPr>
        </p:nvSpPr>
        <p:spPr>
          <a:xfrm>
            <a:off x="837902" y="1404193"/>
            <a:ext cx="10910590" cy="4933653"/>
          </a:xfrm>
          <a:prstGeom prst="rect">
            <a:avLst/>
          </a:prstGeom>
        </p:spPr>
        <p:txBody>
          <a:bodyPr/>
          <a:lstStyle>
            <a:lvl1pPr marL="151870" indent="-151870">
              <a:lnSpc>
                <a:spcPts val="1969"/>
              </a:lnSpc>
              <a:buFont typeface="Arial" panose="020B0604020202020204" pitchFamily="34" charset="0"/>
              <a:buChar char="•"/>
              <a:defRPr sz="1828" baseline="0"/>
            </a:lvl1pPr>
            <a:lvl2pPr marL="442953" indent="-151870">
              <a:lnSpc>
                <a:spcPts val="1969"/>
              </a:lnSpc>
              <a:buFont typeface="Arial" panose="020B0604020202020204" pitchFamily="34" charset="0"/>
              <a:buChar char="•"/>
              <a:defRPr sz="1547"/>
            </a:lvl2pPr>
            <a:lvl3pPr marL="759348" indent="-151870">
              <a:lnSpc>
                <a:spcPts val="1969"/>
              </a:lnSpc>
              <a:buFont typeface="Arial" panose="020B0604020202020204" pitchFamily="34" charset="0"/>
              <a:buChar char="•"/>
              <a:defRPr sz="1406"/>
            </a:lvl3pPr>
            <a:lvl4pPr marL="1012464" indent="-151870">
              <a:lnSpc>
                <a:spcPts val="1969"/>
              </a:lnSpc>
              <a:buFont typeface="Arial" panose="020B0604020202020204" pitchFamily="34" charset="0"/>
              <a:buChar char="•"/>
              <a:defRPr sz="1266"/>
            </a:lvl4pPr>
            <a:lvl5pPr marL="1265580" indent="-151870">
              <a:lnSpc>
                <a:spcPts val="1969"/>
              </a:lnSpc>
              <a:buFont typeface="Arial" panose="020B0604020202020204" pitchFamily="34" charset="0"/>
              <a:buChar char="•"/>
              <a:defRPr sz="1266"/>
            </a:lvl5pPr>
          </a:lstStyle>
          <a:p>
            <a:pPr lvl="0"/>
            <a:r>
              <a:rPr lang="nl-NL"/>
              <a:t>Opsomming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800788" y="166185"/>
            <a:ext cx="7531150" cy="351878"/>
          </a:xfrm>
          <a:prstGeom prst="rect">
            <a:avLst/>
          </a:prstGeom>
        </p:spPr>
        <p:txBody>
          <a:bodyPr/>
          <a:lstStyle>
            <a:lvl1pPr>
              <a:defRPr sz="253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NL"/>
              <a:t>Titel van de dia</a:t>
            </a:r>
          </a:p>
        </p:txBody>
      </p:sp>
      <p:sp>
        <p:nvSpPr>
          <p:cNvPr id="11" name="Tijdelijke aanduiding voor tekst 12"/>
          <p:cNvSpPr>
            <a:spLocks noGrp="1"/>
          </p:cNvSpPr>
          <p:nvPr>
            <p:ph type="body" sz="quarter" idx="11" hasCustomPrompt="1"/>
          </p:nvPr>
        </p:nvSpPr>
        <p:spPr>
          <a:xfrm>
            <a:off x="800787" y="6529782"/>
            <a:ext cx="2024683" cy="255911"/>
          </a:xfrm>
          <a:prstGeom prst="rect">
            <a:avLst/>
          </a:prstGeom>
        </p:spPr>
        <p:txBody>
          <a:bodyPr anchor="ctr" anchorCtr="0"/>
          <a:lstStyle>
            <a:lvl1pPr marL="0" marR="0" indent="0" algn="l" defTabSz="914353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44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353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/>
              <a:t>© Noordhoff Uitgevers 2017</a:t>
            </a:r>
          </a:p>
        </p:txBody>
      </p:sp>
    </p:spTree>
    <p:extLst>
      <p:ext uri="{BB962C8B-B14F-4D97-AF65-F5344CB8AC3E}">
        <p14:creationId xmlns:p14="http://schemas.microsoft.com/office/powerpoint/2010/main" val="1487977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8">
          <p15:clr>
            <a:srgbClr val="FBAE40"/>
          </p15:clr>
        </p15:guide>
        <p15:guide id="2" pos="7894">
          <p15:clr>
            <a:srgbClr val="FBAE40"/>
          </p15:clr>
        </p15:guide>
        <p15:guide id="3" pos="4096">
          <p15:clr>
            <a:srgbClr val="FBAE40"/>
          </p15:clr>
        </p15:guide>
        <p15:guide id="4" pos="4351">
          <p15:clr>
            <a:srgbClr val="FBAE40"/>
          </p15:clr>
        </p15:guide>
        <p15:guide id="5" pos="553">
          <p15:clr>
            <a:srgbClr val="FBAE40"/>
          </p15:clr>
        </p15:guide>
        <p15:guide id="6" orient="horz" pos="567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22562" y="729039"/>
            <a:ext cx="10926563" cy="326914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84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177" indent="0" algn="ctr">
              <a:buNone/>
              <a:defRPr sz="2000"/>
            </a:lvl2pPr>
            <a:lvl3pPr marL="914353" indent="0" algn="ctr">
              <a:buNone/>
              <a:defRPr sz="1800"/>
            </a:lvl3pPr>
            <a:lvl4pPr marL="1371530" indent="0" algn="ctr">
              <a:buNone/>
              <a:defRPr sz="1600"/>
            </a:lvl4pPr>
            <a:lvl5pPr marL="1828706" indent="0" algn="ctr">
              <a:buNone/>
              <a:defRPr sz="1600"/>
            </a:lvl5pPr>
            <a:lvl6pPr marL="2285883" indent="0" algn="ctr">
              <a:buNone/>
              <a:defRPr sz="1600"/>
            </a:lvl6pPr>
            <a:lvl7pPr marL="2743060" indent="0" algn="ctr">
              <a:buNone/>
              <a:defRPr sz="1600"/>
            </a:lvl7pPr>
            <a:lvl8pPr marL="3200236" indent="0" algn="ctr">
              <a:buNone/>
              <a:defRPr sz="1600"/>
            </a:lvl8pPr>
            <a:lvl9pPr marL="3657413" indent="0" algn="ctr">
              <a:buNone/>
              <a:defRPr sz="1600"/>
            </a:lvl9pPr>
          </a:lstStyle>
          <a:p>
            <a:r>
              <a:rPr lang="nl-NL"/>
              <a:t>Thematitel &gt; Hoofdstuktitel &gt; Paragraaftitel</a:t>
            </a:r>
            <a:endParaRPr lang="en-US"/>
          </a:p>
        </p:txBody>
      </p:sp>
      <p:sp>
        <p:nvSpPr>
          <p:cNvPr id="8" name="Tijdelijke aanduiding voor inhoud 2"/>
          <p:cNvSpPr>
            <a:spLocks noGrp="1"/>
          </p:cNvSpPr>
          <p:nvPr>
            <p:ph idx="10" hasCustomPrompt="1"/>
          </p:nvPr>
        </p:nvSpPr>
        <p:spPr>
          <a:xfrm>
            <a:off x="837902" y="1404193"/>
            <a:ext cx="10910590" cy="4933653"/>
          </a:xfrm>
          <a:prstGeom prst="rect">
            <a:avLst/>
          </a:prstGeom>
        </p:spPr>
        <p:txBody>
          <a:bodyPr/>
          <a:lstStyle>
            <a:lvl1pPr marL="151870" indent="-151870">
              <a:lnSpc>
                <a:spcPts val="1969"/>
              </a:lnSpc>
              <a:buFont typeface="Arial" panose="020B0604020202020204" pitchFamily="34" charset="0"/>
              <a:buChar char="•"/>
              <a:defRPr sz="1828" baseline="0"/>
            </a:lvl1pPr>
            <a:lvl2pPr marL="442953" indent="-151870">
              <a:lnSpc>
                <a:spcPts val="1969"/>
              </a:lnSpc>
              <a:buFont typeface="Arial" panose="020B0604020202020204" pitchFamily="34" charset="0"/>
              <a:buChar char="•"/>
              <a:defRPr sz="1547"/>
            </a:lvl2pPr>
            <a:lvl3pPr marL="759348" indent="-151870">
              <a:lnSpc>
                <a:spcPts val="1969"/>
              </a:lnSpc>
              <a:buFont typeface="Arial" panose="020B0604020202020204" pitchFamily="34" charset="0"/>
              <a:buChar char="•"/>
              <a:defRPr sz="1406"/>
            </a:lvl3pPr>
            <a:lvl4pPr marL="1012464" indent="-151870">
              <a:lnSpc>
                <a:spcPts val="1969"/>
              </a:lnSpc>
              <a:buFont typeface="Arial" panose="020B0604020202020204" pitchFamily="34" charset="0"/>
              <a:buChar char="•"/>
              <a:defRPr sz="1266"/>
            </a:lvl4pPr>
            <a:lvl5pPr marL="1265580" indent="-151870">
              <a:lnSpc>
                <a:spcPts val="1969"/>
              </a:lnSpc>
              <a:buFont typeface="Arial" panose="020B0604020202020204" pitchFamily="34" charset="0"/>
              <a:buChar char="•"/>
              <a:defRPr sz="1266"/>
            </a:lvl5pPr>
          </a:lstStyle>
          <a:p>
            <a:pPr lvl="0"/>
            <a:r>
              <a:rPr lang="nl-NL"/>
              <a:t>Opsomming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800788" y="165209"/>
            <a:ext cx="7657713" cy="416135"/>
          </a:xfrm>
          <a:prstGeom prst="rect">
            <a:avLst/>
          </a:prstGeom>
        </p:spPr>
        <p:txBody>
          <a:bodyPr/>
          <a:lstStyle>
            <a:lvl1pPr>
              <a:defRPr sz="253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NL"/>
              <a:t>Titel van de dia</a:t>
            </a:r>
          </a:p>
        </p:txBody>
      </p:sp>
    </p:spTree>
    <p:extLst>
      <p:ext uri="{BB962C8B-B14F-4D97-AF65-F5344CB8AC3E}">
        <p14:creationId xmlns:p14="http://schemas.microsoft.com/office/powerpoint/2010/main" val="40391106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8">
          <p15:clr>
            <a:srgbClr val="FBAE40"/>
          </p15:clr>
        </p15:guide>
        <p15:guide id="2" pos="7894">
          <p15:clr>
            <a:srgbClr val="FBAE40"/>
          </p15:clr>
        </p15:guide>
        <p15:guide id="3" pos="4096">
          <p15:clr>
            <a:srgbClr val="FBAE40"/>
          </p15:clr>
        </p15:guide>
        <p15:guide id="4" pos="4351">
          <p15:clr>
            <a:srgbClr val="FBAE40"/>
          </p15:clr>
        </p15:guide>
        <p15:guide id="5" pos="553">
          <p15:clr>
            <a:srgbClr val="FBAE40"/>
          </p15:clr>
        </p15:guide>
        <p15:guide id="6" orient="horz" pos="567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25.03.2021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>
                <a:cs typeface="Calibri Light"/>
              </a:rPr>
              <a:t>Herhaling </a:t>
            </a:r>
            <a:r>
              <a:rPr lang="nl-NL" err="1">
                <a:cs typeface="Calibri Light"/>
              </a:rPr>
              <a:t>toetsstof</a:t>
            </a:r>
            <a:r>
              <a:rPr lang="nl-NL">
                <a:cs typeface="Calibri Light"/>
              </a:rPr>
              <a:t> </a:t>
            </a:r>
            <a:r>
              <a:rPr lang="de-DE">
                <a:cs typeface="Calibri Light"/>
              </a:rPr>
              <a:t>3.7 t/m 3.12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cs typeface="Calibri Light"/>
              </a:rPr>
              <a:t>Paragraaf 3.11: Midden-Oosten: grote waterbouwkundige projecten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err="1">
                <a:cs typeface="Calibri"/>
              </a:rPr>
              <a:t>Aswandam</a:t>
            </a:r>
            <a:endParaRPr lang="nl-NL">
              <a:cs typeface="Calibri"/>
            </a:endParaRPr>
          </a:p>
          <a:p>
            <a:r>
              <a:rPr lang="nl-NL">
                <a:cs typeface="Calibri"/>
              </a:rPr>
              <a:t>Zuidoost-</a:t>
            </a:r>
            <a:r>
              <a:rPr lang="nl-NL" err="1">
                <a:cs typeface="Calibri"/>
              </a:rPr>
              <a:t>Anatolieproject</a:t>
            </a:r>
            <a:endParaRPr lang="nl-NL">
              <a:cs typeface="Calibri"/>
            </a:endParaRPr>
          </a:p>
          <a:p>
            <a:r>
              <a:rPr lang="nl-NL">
                <a:cs typeface="Calibri"/>
              </a:rPr>
              <a:t>National Water Carrier (NWC) </a:t>
            </a:r>
            <a:r>
              <a:rPr lang="nl-NL">
                <a:cs typeface="Calibri"/>
                <a:sym typeface="Wingdings" panose="05000000000000000000" pitchFamily="2" charset="2"/>
              </a:rPr>
              <a:t> water verplaatsen naar het droge Zuiden.</a:t>
            </a:r>
            <a:endParaRPr lang="nl-NL">
              <a:cs typeface="Calibri"/>
            </a:endParaRPr>
          </a:p>
          <a:p>
            <a:endParaRPr lang="nl-NL">
              <a:cs typeface="Calibri"/>
            </a:endParaRPr>
          </a:p>
          <a:p>
            <a:endParaRPr lang="nl-NL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0342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cs typeface="Calibri Light"/>
              </a:rPr>
              <a:t>Paragraaf 3.11: Midden-Oosten: grote waterbouwkundige projecten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nl-NL" u="sng"/>
              <a:t>Voordelen </a:t>
            </a:r>
            <a:r>
              <a:rPr lang="nl-NL" u="sng" err="1"/>
              <a:t>Aswandam</a:t>
            </a:r>
            <a:r>
              <a:rPr lang="nl-NL" u="sng"/>
              <a:t>: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nl-NL"/>
              <a:t>controle over watertoevoer</a:t>
            </a:r>
          </a:p>
          <a:p>
            <a:pPr marL="542925" lvl="2" indent="-265113">
              <a:buFont typeface="Arial" panose="020B0604020202020204" pitchFamily="34" charset="0"/>
              <a:buChar char="•"/>
            </a:pPr>
            <a:r>
              <a:rPr lang="nl-NL"/>
              <a:t>regulering waterstand voor scheepvaart/overstromingen voorkomen</a:t>
            </a:r>
          </a:p>
          <a:p>
            <a:pPr marL="542925" lvl="2" indent="-265113">
              <a:buFont typeface="Arial" panose="020B0604020202020204" pitchFamily="34" charset="0"/>
              <a:buChar char="•"/>
            </a:pPr>
            <a:r>
              <a:rPr lang="nl-NL"/>
              <a:t>Hele jaar drink- en irrigatiewater 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nl-NL"/>
              <a:t>Nassermeer positief voor visserij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nl-NL"/>
              <a:t>dam levert (schone) elektriciteit</a:t>
            </a:r>
          </a:p>
          <a:p>
            <a:r>
              <a:rPr lang="nl-NL" u="sng"/>
              <a:t>Nadelen </a:t>
            </a:r>
            <a:r>
              <a:rPr lang="nl-NL" u="sng" err="1"/>
              <a:t>Aswandam</a:t>
            </a:r>
            <a:r>
              <a:rPr lang="nl-NL" u="sng"/>
              <a:t>: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nl-NL" i="1"/>
              <a:t>gedwongen verhuizingen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nl-NL" i="1"/>
              <a:t>slib hoopt op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nl-NL" i="1"/>
              <a:t>verdamping op stuwmeer door groot oppervlak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nl-NL" i="1"/>
              <a:t>benedenstrooms is er minder vis</a:t>
            </a:r>
          </a:p>
          <a:p>
            <a:pPr marL="0" indent="0">
              <a:buNone/>
            </a:pPr>
            <a:endParaRPr lang="nl-NL">
              <a:cs typeface="Calibri"/>
            </a:endParaRPr>
          </a:p>
          <a:p>
            <a:endParaRPr lang="nl-NL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1889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cs typeface="Calibri Light"/>
              </a:rPr>
              <a:t>Paragraaf 3.12: Midden-Oosten: conflicten door grote waterbouwkundige projecten.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>
                <a:cs typeface="Calibri"/>
              </a:rPr>
              <a:t>Waterbouwkundige werken kunnen leiden tot conflicten.</a:t>
            </a:r>
          </a:p>
          <a:p>
            <a:r>
              <a:rPr lang="nl-NL">
                <a:cs typeface="Calibri"/>
              </a:rPr>
              <a:t>Egypte: dammen in Sudan en Ethiopië zorgen voor minder water voor de landbouw in Egypte.</a:t>
            </a:r>
          </a:p>
          <a:p>
            <a:r>
              <a:rPr lang="nl-NL">
                <a:cs typeface="Calibri"/>
              </a:rPr>
              <a:t>Turkije (ZO </a:t>
            </a:r>
            <a:r>
              <a:rPr lang="nl-NL" err="1">
                <a:cs typeface="Calibri"/>
              </a:rPr>
              <a:t>Anatolieproject</a:t>
            </a:r>
            <a:r>
              <a:rPr lang="nl-NL">
                <a:cs typeface="Calibri"/>
              </a:rPr>
              <a:t>):</a:t>
            </a:r>
            <a:r>
              <a:rPr lang="nl-NL">
                <a:cs typeface="Calibri"/>
                <a:sym typeface="Wingdings" panose="05000000000000000000" pitchFamily="2" charset="2"/>
              </a:rPr>
              <a:t> minder water in Syrië en Irak.</a:t>
            </a:r>
          </a:p>
          <a:p>
            <a:r>
              <a:rPr lang="nl-NL">
                <a:cs typeface="Calibri"/>
                <a:sym typeface="Wingdings" panose="05000000000000000000" pitchFamily="2" charset="2"/>
              </a:rPr>
              <a:t>Israël: ruzie tussen Israëliërs en Palestijnen.</a:t>
            </a:r>
            <a:endParaRPr lang="nl-NL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6218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cs typeface="Calibri Light"/>
              </a:rPr>
              <a:t>Paragraaf 3.7: Waterbronnen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726"/>
            <a:ext cx="9966158" cy="543827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endParaRPr lang="nl-NL" sz="2400">
              <a:cs typeface="Calibri"/>
            </a:endParaRPr>
          </a:p>
          <a:p>
            <a:r>
              <a:rPr lang="nl-NL" sz="2400">
                <a:cs typeface="Calibri"/>
              </a:rPr>
              <a:t>Rivieren: belangrijk voor drinkwater en elektriciteit van </a:t>
            </a:r>
            <a:r>
              <a:rPr lang="nl-NL" sz="2400" b="1">
                <a:cs typeface="Calibri"/>
              </a:rPr>
              <a:t>stuwdammen</a:t>
            </a:r>
            <a:r>
              <a:rPr lang="nl-NL" sz="2400">
                <a:cs typeface="Calibri"/>
              </a:rPr>
              <a:t>.</a:t>
            </a:r>
            <a:endParaRPr lang="nl-NL"/>
          </a:p>
          <a:p>
            <a:r>
              <a:rPr lang="nl-NL" sz="2400">
                <a:cs typeface="Calibri"/>
              </a:rPr>
              <a:t>4 rivieren in het </a:t>
            </a:r>
            <a:r>
              <a:rPr lang="nl-NL" sz="2400" u="sng">
                <a:cs typeface="Calibri"/>
              </a:rPr>
              <a:t>Midden-Oosten</a:t>
            </a:r>
            <a:r>
              <a:rPr lang="nl-NL" sz="2400">
                <a:cs typeface="Calibri"/>
              </a:rPr>
              <a:t>: </a:t>
            </a:r>
            <a:r>
              <a:rPr lang="nl-NL" sz="2400" b="1">
                <a:cs typeface="Calibri"/>
              </a:rPr>
              <a:t>Eufraat – Tigris – Jordaan – Nijl.</a:t>
            </a:r>
          </a:p>
          <a:p>
            <a:r>
              <a:rPr lang="nl-NL" sz="2400">
                <a:cs typeface="Calibri"/>
              </a:rPr>
              <a:t>Waar is de bron bij elke rivier? Door welke landen stromen de rivieren? </a:t>
            </a:r>
          </a:p>
          <a:p>
            <a:r>
              <a:rPr lang="nl-NL" sz="2400">
                <a:cs typeface="Calibri"/>
              </a:rPr>
              <a:t>In het Midden-Oosten ook grondwater uit: </a:t>
            </a:r>
            <a:r>
              <a:rPr lang="nl-NL" sz="2400" b="1">
                <a:cs typeface="Calibri"/>
              </a:rPr>
              <a:t>oasen / waterputten</a:t>
            </a:r>
            <a:r>
              <a:rPr lang="nl-NL" sz="2400">
                <a:cs typeface="Calibri"/>
              </a:rPr>
              <a:t>.</a:t>
            </a:r>
          </a:p>
          <a:p>
            <a:r>
              <a:rPr lang="nl-NL" sz="2400">
                <a:cs typeface="Calibri"/>
              </a:rPr>
              <a:t>3 rivieren in </a:t>
            </a:r>
            <a:r>
              <a:rPr lang="nl-NL" sz="2400" u="sng">
                <a:cs typeface="Calibri"/>
              </a:rPr>
              <a:t>China:</a:t>
            </a:r>
            <a:r>
              <a:rPr lang="nl-NL" sz="2400">
                <a:cs typeface="Calibri"/>
              </a:rPr>
              <a:t> </a:t>
            </a:r>
            <a:r>
              <a:rPr lang="nl-NL" sz="2400" b="1">
                <a:cs typeface="Calibri"/>
              </a:rPr>
              <a:t>Gele rivier – Blauwe rivier – Parelrivier </a:t>
            </a:r>
            <a:r>
              <a:rPr lang="nl-NL" sz="2400">
                <a:cs typeface="Calibri"/>
              </a:rPr>
              <a:t>(Chinese namen herkennen).</a:t>
            </a:r>
          </a:p>
          <a:p>
            <a:r>
              <a:rPr lang="nl-NL" sz="2400">
                <a:cs typeface="Calibri"/>
              </a:rPr>
              <a:t>Waar is de bron bij elke rivier? Hoe stromen de rivieren globaal/ongeveer?</a:t>
            </a:r>
          </a:p>
          <a:p>
            <a:r>
              <a:rPr lang="nl-NL" sz="2400">
                <a:cs typeface="Calibri"/>
              </a:rPr>
              <a:t>Waarom heet de Gele rivier “Gele rivier”?</a:t>
            </a:r>
          </a:p>
          <a:p>
            <a:r>
              <a:rPr lang="nl-NL" sz="2400" b="1">
                <a:cs typeface="Calibri"/>
              </a:rPr>
              <a:t>Ontbossing</a:t>
            </a:r>
            <a:r>
              <a:rPr lang="nl-NL" sz="2400">
                <a:cs typeface="Calibri"/>
              </a:rPr>
              <a:t> en waar kan dat toe leiden?</a:t>
            </a:r>
          </a:p>
          <a:p>
            <a:r>
              <a:rPr lang="nl-NL" sz="2400">
                <a:cs typeface="Calibri"/>
              </a:rPr>
              <a:t>In China zijn alle rivieren belangrijk voor transport. In het Midden-Oosten alleen de Nijl. Waarom?</a:t>
            </a:r>
          </a:p>
          <a:p>
            <a:r>
              <a:rPr lang="nl-NL" sz="2400">
                <a:cs typeface="Calibri"/>
              </a:rPr>
              <a:t>In China stuwdammen voor elektriciteit en Midden-Oosten water vasthouden</a:t>
            </a:r>
          </a:p>
        </p:txBody>
      </p:sp>
    </p:spTree>
    <p:extLst>
      <p:ext uri="{BB962C8B-B14F-4D97-AF65-F5344CB8AC3E}">
        <p14:creationId xmlns:p14="http://schemas.microsoft.com/office/powerpoint/2010/main" val="3513578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cs typeface="Calibri Light"/>
              </a:rPr>
              <a:t>Paragraaf 3.8: Waterverbruik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>
                <a:cs typeface="Calibri"/>
              </a:rPr>
              <a:t>Toename </a:t>
            </a:r>
            <a:r>
              <a:rPr lang="nl-NL" err="1">
                <a:cs typeface="Calibri"/>
              </a:rPr>
              <a:t>waterverbuik</a:t>
            </a:r>
            <a:r>
              <a:rPr lang="nl-NL">
                <a:cs typeface="Calibri"/>
              </a:rPr>
              <a:t> Midden-Oosten, oorzaken: </a:t>
            </a:r>
            <a:r>
              <a:rPr lang="nl-NL" b="1">
                <a:cs typeface="Calibri"/>
              </a:rPr>
              <a:t>bevolkingsgroei / stijgende welvaart</a:t>
            </a:r>
            <a:r>
              <a:rPr lang="nl-NL">
                <a:cs typeface="Calibri"/>
              </a:rPr>
              <a:t>.</a:t>
            </a:r>
          </a:p>
          <a:p>
            <a:r>
              <a:rPr lang="nl-NL">
                <a:cs typeface="Calibri"/>
              </a:rPr>
              <a:t>Toename </a:t>
            </a:r>
            <a:r>
              <a:rPr lang="nl-NL" err="1">
                <a:cs typeface="Calibri"/>
              </a:rPr>
              <a:t>waterverbuik</a:t>
            </a:r>
            <a:r>
              <a:rPr lang="nl-NL">
                <a:cs typeface="Calibri"/>
              </a:rPr>
              <a:t> China, oorzaken: </a:t>
            </a:r>
            <a:r>
              <a:rPr lang="nl-NL" b="1">
                <a:cs typeface="Calibri"/>
              </a:rPr>
              <a:t>bevolkingsgroei / stijgende welvaart </a:t>
            </a:r>
            <a:r>
              <a:rPr lang="nl-NL">
                <a:cs typeface="Calibri"/>
              </a:rPr>
              <a:t>en groeiende economie.</a:t>
            </a:r>
          </a:p>
          <a:p>
            <a:r>
              <a:rPr lang="nl-NL">
                <a:cs typeface="Calibri"/>
              </a:rPr>
              <a:t>Midden-Oosten gebruikt veel water in de </a:t>
            </a:r>
            <a:r>
              <a:rPr lang="nl-NL" u="sng">
                <a:cs typeface="Calibri"/>
              </a:rPr>
              <a:t>landbouw</a:t>
            </a:r>
            <a:r>
              <a:rPr lang="nl-NL">
                <a:cs typeface="Calibri"/>
              </a:rPr>
              <a:t>. China gebruikt veel water in de </a:t>
            </a:r>
            <a:r>
              <a:rPr lang="nl-NL" u="sng">
                <a:cs typeface="Calibri"/>
              </a:rPr>
              <a:t>industrie</a:t>
            </a:r>
            <a:r>
              <a:rPr lang="nl-NL">
                <a:cs typeface="Calibri"/>
              </a:rPr>
              <a:t>.</a:t>
            </a:r>
          </a:p>
          <a:p>
            <a:r>
              <a:rPr lang="nl-NL">
                <a:cs typeface="Calibri"/>
              </a:rPr>
              <a:t>Bronnen van water in het Midden-Oosten: </a:t>
            </a:r>
            <a:r>
              <a:rPr lang="nl-NL" b="1">
                <a:cs typeface="Calibri"/>
              </a:rPr>
              <a:t>neerslag – oppervlaktewater – grondwater – stuwmeren – zeewater </a:t>
            </a:r>
            <a:r>
              <a:rPr lang="nl-NL">
                <a:cs typeface="Calibri"/>
              </a:rPr>
              <a:t>(ontzilten).</a:t>
            </a:r>
          </a:p>
          <a:p>
            <a:r>
              <a:rPr lang="nl-NL" b="1" err="1">
                <a:cs typeface="Calibri"/>
              </a:rPr>
              <a:t>Aquifer</a:t>
            </a:r>
            <a:r>
              <a:rPr lang="nl-NL">
                <a:cs typeface="Calibri"/>
              </a:rPr>
              <a:t>: gevuld met fossiel water (zout), “op is op”. Irrigatie </a:t>
            </a:r>
            <a:r>
              <a:rPr lang="nl-NL">
                <a:cs typeface="Calibri"/>
                <a:sym typeface="Wingdings" panose="05000000000000000000" pitchFamily="2" charset="2"/>
              </a:rPr>
              <a:t> verzilting.</a:t>
            </a:r>
            <a:endParaRPr lang="nl-NL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7707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cs typeface="Calibri Light"/>
              </a:rPr>
              <a:t>Paragraaf 3.9: Waterproblemen Midden Oosten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104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>
                <a:cs typeface="Calibri"/>
              </a:rPr>
              <a:t>3 problemen: </a:t>
            </a:r>
            <a:r>
              <a:rPr lang="nl-NL" b="1">
                <a:cs typeface="Calibri"/>
              </a:rPr>
              <a:t>watertekort – wateroverlast – vervuiling</a:t>
            </a:r>
          </a:p>
          <a:p>
            <a:r>
              <a:rPr lang="nl-NL">
                <a:cs typeface="Calibri"/>
              </a:rPr>
              <a:t>Waterproblemen in het Midden-Oosten:</a:t>
            </a:r>
          </a:p>
          <a:p>
            <a:r>
              <a:rPr lang="nl-NL" b="1">
                <a:cs typeface="Calibri"/>
              </a:rPr>
              <a:t>Verzilting</a:t>
            </a:r>
            <a:r>
              <a:rPr lang="nl-NL">
                <a:cs typeface="Calibri"/>
              </a:rPr>
              <a:t>: wat is dit? En hoe ontstaat dit? Oplossing: </a:t>
            </a:r>
            <a:r>
              <a:rPr lang="nl-NL" b="1">
                <a:cs typeface="Calibri"/>
              </a:rPr>
              <a:t>draineren</a:t>
            </a:r>
            <a:r>
              <a:rPr lang="nl-NL">
                <a:cs typeface="Calibri"/>
              </a:rPr>
              <a:t>.</a:t>
            </a:r>
          </a:p>
          <a:p>
            <a:r>
              <a:rPr lang="nl-NL">
                <a:cs typeface="Calibri"/>
              </a:rPr>
              <a:t>Andere problemen: veel verdamping – wadi’s zijn gevaarlijk bij heftige regenval – vervuiling door landbouw en industrie.</a:t>
            </a:r>
          </a:p>
        </p:txBody>
      </p:sp>
    </p:spTree>
    <p:extLst>
      <p:ext uri="{BB962C8B-B14F-4D97-AF65-F5344CB8AC3E}">
        <p14:creationId xmlns:p14="http://schemas.microsoft.com/office/powerpoint/2010/main" val="12666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1">
            <a:extLst>
              <a:ext uri="{FF2B5EF4-FFF2-40B4-BE49-F238E27FC236}">
                <a16:creationId xmlns:a16="http://schemas.microsoft.com/office/drawing/2014/main" id="{E88730C3-E112-4FEE-BAB0-71A6380229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Water &gt; 3.9 Waterproblemen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A6DC22-B8DE-4B01-9E6D-97957545F23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 vert="horz" lIns="64294" tIns="32147" rIns="64294" bIns="32147" rtlCol="0" anchor="t">
            <a:normAutofit/>
          </a:bodyPr>
          <a:lstStyle/>
          <a:p>
            <a:pPr marL="0" indent="0">
              <a:buNone/>
            </a:pPr>
            <a:br>
              <a:rPr lang="nl-NL" sz="2531"/>
            </a:br>
            <a:r>
              <a:rPr lang="nl-NL" sz="2531">
                <a:cs typeface="Arial"/>
              </a:rPr>
              <a:t>Waterproblemen in het Midden Oosten:</a:t>
            </a:r>
          </a:p>
          <a:p>
            <a:pPr marL="0" indent="0">
              <a:buNone/>
            </a:pPr>
            <a:endParaRPr lang="nl-NL" sz="2531">
              <a:cs typeface="Arial"/>
            </a:endParaRPr>
          </a:p>
          <a:p>
            <a:pPr marL="0" indent="0">
              <a:buNone/>
            </a:pPr>
            <a:r>
              <a:rPr lang="nl-NL" sz="2531">
                <a:cs typeface="Arial"/>
              </a:rPr>
              <a:t>1. Watertekort</a:t>
            </a:r>
          </a:p>
          <a:p>
            <a:pPr marL="0" indent="0">
              <a:buNone/>
            </a:pPr>
            <a:endParaRPr lang="nl-NL" sz="2531">
              <a:cs typeface="Arial"/>
            </a:endParaRPr>
          </a:p>
          <a:p>
            <a:pPr marL="0" indent="0">
              <a:buNone/>
            </a:pPr>
            <a:r>
              <a:rPr lang="nl-NL" sz="2531">
                <a:cs typeface="Arial"/>
              </a:rPr>
              <a:t>Oorzaak (naast bevolkingsgroei/welvaartsgroei): </a:t>
            </a:r>
          </a:p>
          <a:p>
            <a:pPr marL="0" indent="0">
              <a:buNone/>
            </a:pPr>
            <a:r>
              <a:rPr lang="nl-NL" sz="2531" b="1">
                <a:cs typeface="Arial"/>
              </a:rPr>
              <a:t>verandering van het klimaat</a:t>
            </a:r>
          </a:p>
          <a:p>
            <a:pPr marL="0" indent="0">
              <a:buNone/>
            </a:pPr>
            <a:r>
              <a:rPr lang="nl-NL" sz="2531">
                <a:cs typeface="Arial"/>
              </a:rPr>
              <a:t>Boeren moeten irrigeren --&gt; problemen door irrigatie:</a:t>
            </a:r>
          </a:p>
          <a:p>
            <a:pPr marL="0" indent="0">
              <a:buNone/>
            </a:pPr>
            <a:r>
              <a:rPr lang="nl-NL" sz="2531">
                <a:cs typeface="Arial"/>
              </a:rPr>
              <a:t>- </a:t>
            </a:r>
            <a:r>
              <a:rPr lang="nl-NL" sz="2531" b="1">
                <a:cs typeface="Arial"/>
              </a:rPr>
              <a:t>Verzilting</a:t>
            </a:r>
          </a:p>
          <a:p>
            <a:pPr marL="0" indent="0">
              <a:buNone/>
            </a:pPr>
            <a:r>
              <a:rPr lang="nl-NL" sz="2531" i="1">
                <a:ea typeface="+mn-lt"/>
                <a:cs typeface="+mn-lt"/>
              </a:rPr>
              <a:t>Irrigatie --&gt; infiltratie --&gt; grondwaterspiegel stijgt --&gt; zouten uit de bodem komen mee omhoog --&gt; verdamping / (opname door planten) --&gt; zout verdampt niet en blijft achter --&gt; akkers verzilten --&gt; slechtere oogsten. </a:t>
            </a:r>
            <a:r>
              <a:rPr lang="nl-NL" sz="2531">
                <a:ea typeface="+mn-lt"/>
                <a:cs typeface="+mn-lt"/>
              </a:rPr>
              <a:t>(oplossing: </a:t>
            </a:r>
            <a:r>
              <a:rPr lang="nl-NL" sz="2531" b="1">
                <a:ea typeface="+mn-lt"/>
                <a:cs typeface="+mn-lt"/>
              </a:rPr>
              <a:t>draineren</a:t>
            </a:r>
            <a:r>
              <a:rPr lang="nl-NL" sz="2531">
                <a:ea typeface="+mn-lt"/>
                <a:cs typeface="+mn-lt"/>
              </a:rPr>
              <a:t>)</a:t>
            </a:r>
          </a:p>
          <a:p>
            <a:pPr marL="0" indent="0">
              <a:buNone/>
            </a:pPr>
            <a:r>
              <a:rPr lang="nl-NL" sz="2531">
                <a:cs typeface="Arial"/>
              </a:rPr>
              <a:t>-</a:t>
            </a:r>
            <a:r>
              <a:rPr lang="nl-NL" sz="2531" b="1">
                <a:cs typeface="Arial"/>
              </a:rPr>
              <a:t> Verdamping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CF9212D-A71E-4E4F-A5E4-8342F0649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64294" tIns="32147" rIns="64294" bIns="32147" rtlCol="0" anchor="t">
            <a:normAutofit fontScale="90000"/>
          </a:bodyPr>
          <a:lstStyle/>
          <a:p>
            <a:r>
              <a:rPr lang="nl-NL">
                <a:cs typeface="Arial"/>
              </a:rPr>
              <a:t>Waterproblemen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A016228-7793-4526-A341-02BFBD09A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8188" y="19316"/>
            <a:ext cx="3100834" cy="69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964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1">
            <a:extLst>
              <a:ext uri="{FF2B5EF4-FFF2-40B4-BE49-F238E27FC236}">
                <a16:creationId xmlns:a16="http://schemas.microsoft.com/office/drawing/2014/main" id="{E88730C3-E112-4FEE-BAB0-71A6380229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Water &gt; 3.9 Waterproblemen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A6DC22-B8DE-4B01-9E6D-97957545F23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 vert="horz" lIns="64294" tIns="32147" rIns="64294" bIns="32147" rtlCol="0" anchor="t">
            <a:normAutofit/>
          </a:bodyPr>
          <a:lstStyle/>
          <a:p>
            <a:pPr marL="0" indent="0">
              <a:buNone/>
            </a:pPr>
            <a:br>
              <a:rPr lang="nl-NL" sz="2531"/>
            </a:br>
            <a:r>
              <a:rPr lang="nl-NL" sz="2531">
                <a:cs typeface="Arial"/>
              </a:rPr>
              <a:t>Waterproblemen in het Midden Oosten:</a:t>
            </a:r>
          </a:p>
          <a:p>
            <a:pPr marL="0" indent="0">
              <a:buNone/>
            </a:pPr>
            <a:endParaRPr lang="nl-NL" sz="2531">
              <a:cs typeface="Arial"/>
            </a:endParaRPr>
          </a:p>
          <a:p>
            <a:pPr marL="0" indent="0">
              <a:buNone/>
            </a:pPr>
            <a:r>
              <a:rPr lang="nl-NL" sz="2531">
                <a:cs typeface="Arial"/>
              </a:rPr>
              <a:t>2. Wateroverlast (heftige regenbuien)</a:t>
            </a:r>
          </a:p>
          <a:p>
            <a:pPr marL="0" indent="0">
              <a:buNone/>
            </a:pPr>
            <a:endParaRPr lang="nl-NL" sz="2531">
              <a:cs typeface="Arial"/>
            </a:endParaRPr>
          </a:p>
          <a:p>
            <a:pPr marL="0" indent="0">
              <a:buNone/>
            </a:pPr>
            <a:r>
              <a:rPr lang="nl-NL" sz="2531">
                <a:cs typeface="Arial"/>
              </a:rPr>
              <a:t>3. Vervuiling (afvalwater industrie / bestrijdingsmiddelen landbouw)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CF9212D-A71E-4E4F-A5E4-8342F0649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64294" tIns="32147" rIns="64294" bIns="32147" rtlCol="0" anchor="t">
            <a:normAutofit fontScale="90000"/>
          </a:bodyPr>
          <a:lstStyle/>
          <a:p>
            <a:r>
              <a:rPr lang="nl-NL">
                <a:cs typeface="Arial"/>
              </a:rPr>
              <a:t>Waterproblemen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A016228-7793-4526-A341-02BFBD09A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8188" y="19316"/>
            <a:ext cx="3100834" cy="69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060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cs typeface="Calibri Light"/>
              </a:rPr>
              <a:t>Paragraaf 3.9: Waterproblemen China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104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b="1">
                <a:cs typeface="Calibri"/>
              </a:rPr>
              <a:t>Bodemerosie </a:t>
            </a:r>
            <a:r>
              <a:rPr lang="nl-NL">
                <a:cs typeface="Calibri"/>
              </a:rPr>
              <a:t>door boskap (heftige neerslag veroorzaakt modderstromen).</a:t>
            </a:r>
          </a:p>
          <a:p>
            <a:r>
              <a:rPr lang="nl-NL">
                <a:cs typeface="Calibri"/>
              </a:rPr>
              <a:t>Oplossing: herbebossing.</a:t>
            </a:r>
          </a:p>
          <a:p>
            <a:r>
              <a:rPr lang="nl-NL">
                <a:cs typeface="Calibri"/>
              </a:rPr>
              <a:t>In het Noorden van China is het droog door klimaatverandering: verwoestijning.</a:t>
            </a:r>
          </a:p>
        </p:txBody>
      </p:sp>
    </p:spTree>
    <p:extLst>
      <p:ext uri="{BB962C8B-B14F-4D97-AF65-F5344CB8AC3E}">
        <p14:creationId xmlns:p14="http://schemas.microsoft.com/office/powerpoint/2010/main" val="3199114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nl-NL"/>
          </a:p>
          <a:p>
            <a:r>
              <a:rPr lang="nl-NL"/>
              <a:t>Water &gt; 3.9 Waterproblemen</a:t>
            </a:r>
          </a:p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58F1A522-D6B7-4A45-85E8-14EAF62250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8188" y="19316"/>
            <a:ext cx="3100834" cy="696516"/>
          </a:xfrm>
          <a:prstGeom prst="rect">
            <a:avLst/>
          </a:prstGeom>
        </p:spPr>
      </p:pic>
      <p:sp>
        <p:nvSpPr>
          <p:cNvPr id="10" name="Titel 3">
            <a:extLst>
              <a:ext uri="{FF2B5EF4-FFF2-40B4-BE49-F238E27FC236}">
                <a16:creationId xmlns:a16="http://schemas.microsoft.com/office/drawing/2014/main" id="{19AC58EF-9D33-40D2-BA1F-E168A7314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4591" y="165209"/>
            <a:ext cx="5743285" cy="416135"/>
          </a:xfrm>
        </p:spPr>
        <p:txBody>
          <a:bodyPr>
            <a:normAutofit fontScale="90000"/>
          </a:bodyPr>
          <a:lstStyle/>
          <a:p>
            <a:r>
              <a:rPr lang="nl-NL"/>
              <a:t>Verschillen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AFD0034F-2F48-4E0A-BF01-DA411FBAF08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923308" y="883530"/>
            <a:ext cx="8384226" cy="5422483"/>
          </a:xfrm>
        </p:spPr>
        <p:txBody>
          <a:bodyPr vert="horz" lIns="64294" tIns="32147" rIns="64294" bIns="32147" rtlCol="0" anchor="t">
            <a:noAutofit/>
          </a:bodyPr>
          <a:lstStyle/>
          <a:p>
            <a:pPr marL="151765" indent="-151765"/>
            <a:r>
              <a:rPr lang="nl-NL" sz="2000"/>
              <a:t>Midden-Oosten: 14 landen / China: 1</a:t>
            </a:r>
            <a:br>
              <a:rPr lang="nl-NL" sz="2000"/>
            </a:br>
            <a:endParaRPr lang="nl-NL" sz="2000">
              <a:cs typeface="Arial"/>
            </a:endParaRPr>
          </a:p>
          <a:p>
            <a:pPr marL="151765" indent="-151765"/>
            <a:r>
              <a:rPr lang="nl-NL" sz="2000">
                <a:sym typeface="Wingdings" panose="05000000000000000000" pitchFamily="2" charset="2"/>
              </a:rPr>
              <a:t>Midden-Oosten: kleinere rivieren (afvoer/lengte)</a:t>
            </a:r>
            <a:endParaRPr lang="nl-NL" sz="2000">
              <a:cs typeface="Arial"/>
            </a:endParaRPr>
          </a:p>
          <a:p>
            <a:pPr marL="151765" indent="-151765"/>
            <a:endParaRPr lang="nl-NL" sz="2000">
              <a:cs typeface="Arial"/>
            </a:endParaRPr>
          </a:p>
          <a:p>
            <a:pPr marL="151765" indent="-151765"/>
            <a:r>
              <a:rPr lang="nl-NL" sz="2000">
                <a:sym typeface="Wingdings" panose="05000000000000000000" pitchFamily="2" charset="2"/>
              </a:rPr>
              <a:t>Midden-Oosten: minder goed bevaarbaar</a:t>
            </a:r>
            <a:br>
              <a:rPr lang="nl-NL" sz="2000"/>
            </a:br>
            <a:endParaRPr lang="nl-NL" sz="2000">
              <a:cs typeface="Arial"/>
            </a:endParaRPr>
          </a:p>
          <a:p>
            <a:pPr marL="151765" indent="-151765"/>
            <a:r>
              <a:rPr lang="nl-NL" sz="2000">
                <a:sym typeface="Wingdings" panose="05000000000000000000" pitchFamily="2" charset="2"/>
              </a:rPr>
              <a:t>Midden-Oosten: droger en meer verdamping</a:t>
            </a:r>
            <a:br>
              <a:rPr lang="nl-NL" sz="2000"/>
            </a:br>
            <a:endParaRPr lang="nl-NL" sz="2000">
              <a:cs typeface="Arial"/>
            </a:endParaRPr>
          </a:p>
          <a:p>
            <a:pPr marL="151765" indent="-151765"/>
            <a:r>
              <a:rPr lang="nl-NL" sz="2000">
                <a:sym typeface="Wingdings" panose="05000000000000000000" pitchFamily="2" charset="2"/>
              </a:rPr>
              <a:t>Midden-Oosten: nauwelijks overstromingen</a:t>
            </a:r>
            <a:br>
              <a:rPr lang="nl-NL" sz="2000"/>
            </a:br>
            <a:endParaRPr lang="nl-NL" sz="2000">
              <a:cs typeface="Arial"/>
            </a:endParaRPr>
          </a:p>
          <a:p>
            <a:pPr marL="151765" indent="-151765"/>
            <a:r>
              <a:rPr lang="nl-NL" sz="2000">
                <a:sym typeface="Wingdings" panose="05000000000000000000" pitchFamily="2" charset="2"/>
              </a:rPr>
              <a:t>Midden-Oosten: minder stuwdammen, maar meer</a:t>
            </a:r>
            <a:endParaRPr lang="nl-NL" sz="2000">
              <a:cs typeface="Arial"/>
            </a:endParaRPr>
          </a:p>
          <a:p>
            <a:pPr marL="0" indent="0">
              <a:buNone/>
            </a:pPr>
            <a:r>
              <a:rPr lang="nl-NL" sz="2000">
                <a:sym typeface="Wingdings" panose="05000000000000000000" pitchFamily="2" charset="2"/>
              </a:rPr>
              <a:t>  invloed op het debiet in de benedenloop (water vasthouden </a:t>
            </a:r>
            <a:r>
              <a:rPr lang="nl-NL" sz="2000" err="1">
                <a:sym typeface="Wingdings" panose="05000000000000000000" pitchFamily="2" charset="2"/>
              </a:rPr>
              <a:t>ipv</a:t>
            </a:r>
            <a:r>
              <a:rPr lang="nl-NL" sz="2000">
                <a:sym typeface="Wingdings" panose="05000000000000000000" pitchFamily="2" charset="2"/>
              </a:rPr>
              <a:t> elektriciteit opwekken)</a:t>
            </a:r>
            <a:br>
              <a:rPr lang="nl-NL" sz="2000"/>
            </a:br>
            <a:endParaRPr lang="nl-NL" sz="2000">
              <a:cs typeface="Calibri"/>
            </a:endParaRPr>
          </a:p>
          <a:p>
            <a:pPr marL="151765" indent="-151765"/>
            <a:r>
              <a:rPr lang="nl-NL" sz="2000">
                <a:sym typeface="Wingdings" panose="05000000000000000000" pitchFamily="2" charset="2"/>
              </a:rPr>
              <a:t>Midden-Oosten: meer verzilting</a:t>
            </a:r>
            <a:br>
              <a:rPr lang="nl-NL" sz="2000"/>
            </a:br>
            <a:endParaRPr lang="nl-NL" sz="2000">
              <a:cs typeface="Arial"/>
            </a:endParaRPr>
          </a:p>
          <a:p>
            <a:pPr marL="151765" indent="-151765"/>
            <a:r>
              <a:rPr lang="nl-NL" sz="2000">
                <a:sym typeface="Wingdings" panose="05000000000000000000" pitchFamily="2" charset="2"/>
              </a:rPr>
              <a:t>Midden-Oosten: minder vervuiling</a:t>
            </a:r>
            <a:br>
              <a:rPr lang="nl-NL" sz="2500"/>
            </a:br>
            <a:endParaRPr lang="nl-NL" sz="2531">
              <a:cs typeface="Arial"/>
            </a:endParaRPr>
          </a:p>
          <a:p>
            <a:pPr marL="151765" indent="-151765"/>
            <a:endParaRPr lang="nl-NL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514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cs typeface="Calibri Light"/>
              </a:rPr>
              <a:t>Paragraaf 3.10:Wateroplossingen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>
                <a:cs typeface="Calibri"/>
              </a:rPr>
              <a:t>Oplossingen Midden-Oosten: </a:t>
            </a:r>
            <a:r>
              <a:rPr lang="nl-NL" b="1">
                <a:cs typeface="Calibri"/>
              </a:rPr>
              <a:t>ontzilten zeewater – Dead Sea project – hergebruik afvalwater – import water – biotechnologie in de landbouw – slim watergebruik (druppelirrigatie). </a:t>
            </a:r>
          </a:p>
          <a:p>
            <a:pPr marL="0" indent="0">
              <a:buNone/>
            </a:pPr>
            <a:endParaRPr lang="nl-NL">
              <a:cs typeface="Calibri"/>
            </a:endParaRPr>
          </a:p>
          <a:p>
            <a:pPr marL="0" indent="0">
              <a:buNone/>
            </a:pPr>
            <a:r>
              <a:rPr lang="nl-NL">
                <a:cs typeface="Calibri"/>
              </a:rPr>
              <a:t>Oplossingen China: </a:t>
            </a:r>
            <a:r>
              <a:rPr lang="nl-NL" b="1">
                <a:cs typeface="Calibri"/>
              </a:rPr>
              <a:t>duurzame landbouw – Drieklovendam – Zuid </a:t>
            </a:r>
            <a:r>
              <a:rPr lang="nl-NL" b="1">
                <a:cs typeface="Calibri"/>
                <a:sym typeface="Wingdings" panose="05000000000000000000" pitchFamily="2" charset="2"/>
              </a:rPr>
              <a:t> Noord Water Transfer Project.</a:t>
            </a:r>
          </a:p>
          <a:p>
            <a:pPr marL="0" indent="0">
              <a:buNone/>
            </a:pPr>
            <a:endParaRPr lang="nl-NL" b="1">
              <a:cs typeface="Calibri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>
                <a:cs typeface="Calibri"/>
              </a:rPr>
              <a:t>Oplossingen bijv. Drieklovendam kunnen economische (werk) – politieke (ruzie over water) – sociale (migratie) en natuurlijke gevolgen hebben. Dit kan positief of negatief zijn voor verschillende landen.</a:t>
            </a:r>
          </a:p>
        </p:txBody>
      </p:sp>
    </p:spTree>
    <p:extLst>
      <p:ext uri="{BB962C8B-B14F-4D97-AF65-F5344CB8AC3E}">
        <p14:creationId xmlns:p14="http://schemas.microsoft.com/office/powerpoint/2010/main" val="40998566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Kantoorthema</vt:lpstr>
      <vt:lpstr>Herhaling toetsstof 3.7 t/m 3.12</vt:lpstr>
      <vt:lpstr>Paragraaf 3.7: Waterbronnen</vt:lpstr>
      <vt:lpstr>Paragraaf 3.8: Waterverbruik</vt:lpstr>
      <vt:lpstr>Paragraaf 3.9: Waterproblemen Midden Oosten</vt:lpstr>
      <vt:lpstr>Waterproblemen</vt:lpstr>
      <vt:lpstr>Waterproblemen</vt:lpstr>
      <vt:lpstr>Paragraaf 3.9: Waterproblemen China</vt:lpstr>
      <vt:lpstr>Verschillen</vt:lpstr>
      <vt:lpstr>Paragraaf 3.10:Wateroplossingen</vt:lpstr>
      <vt:lpstr>Paragraaf 3.11: Midden-Oosten: grote waterbouwkundige projecten</vt:lpstr>
      <vt:lpstr>Paragraaf 3.11: Midden-Oosten: grote waterbouwkundige projecten</vt:lpstr>
      <vt:lpstr>Paragraaf 3.12: Midden-Oosten: conflicten door grote waterbouwkundige projecten.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Ruud Loeffen</dc:creator>
  <cp:revision>1</cp:revision>
  <dcterms:created xsi:type="dcterms:W3CDTF">2021-01-07T09:27:32Z</dcterms:created>
  <dcterms:modified xsi:type="dcterms:W3CDTF">2021-03-25T20:36:13Z</dcterms:modified>
</cp:coreProperties>
</file>